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23fb0bef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23fb0bef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b3fa52282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b3fa52282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b3fa52282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b3fa52282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23fb0be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23fb0be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b3fa52282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b3fa52282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23fb0bef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23fb0bef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23fb0bef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23fb0bef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23fb0bef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23fb0bef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23fb0bef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23fb0bef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Cmpe 250 - PS4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27538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Algorithm Analysis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003750" y="4556650"/>
            <a:ext cx="1984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</a:rPr>
              <a:t>Hazar ÇAKIR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Question 3: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648275" y="1017725"/>
            <a:ext cx="57945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tr">
                <a:solidFill>
                  <a:srgbClr val="FFFFFF"/>
                </a:solidFill>
              </a:rPr>
              <a:t>Find all elements in an array that are greater than all elements present to their right ?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1985963"/>
            <a:ext cx="6991350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900"/>
              <a:t>Time &amp; Space Complexity</a:t>
            </a:r>
            <a:endParaRPr b="1" sz="29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0" y="1152475"/>
            <a:ext cx="9144000" cy="23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tr" sz="2800">
                <a:solidFill>
                  <a:schemeClr val="dk1"/>
                </a:solidFill>
              </a:rPr>
              <a:t>Space complexity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tr" sz="2800">
                <a:solidFill>
                  <a:schemeClr val="dk1"/>
                </a:solidFill>
              </a:rPr>
              <a:t>How much space is required ? 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tr" sz="2800">
                <a:solidFill>
                  <a:schemeClr val="dk1"/>
                </a:solidFill>
              </a:rPr>
              <a:t>Time complexity 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tr" sz="2800">
                <a:solidFill>
                  <a:schemeClr val="dk1"/>
                </a:solidFill>
              </a:rPr>
              <a:t>How much time does it take to run the algorithm ?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550" y="3498725"/>
            <a:ext cx="1698450" cy="23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388" y="0"/>
            <a:ext cx="72092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5169000" y="4882100"/>
            <a:ext cx="40944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 sz="900"/>
              <a:t>http://science.slc.edu/~jmarshall/courses/2002/spring/cs50/BigO/index.html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</a:rPr>
              <a:t>Time Complexity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36350" y="1258050"/>
            <a:ext cx="8271300" cy="2627400"/>
          </a:xfrm>
          <a:prstGeom prst="rect">
            <a:avLst/>
          </a:prstGeom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300">
                <a:solidFill>
                  <a:srgbClr val="FFFFFF"/>
                </a:solidFill>
              </a:rPr>
              <a:t>"f(n) is O(g(n))" → growth rate of f(n) ≤ growth rate of g(n)</a:t>
            </a:r>
            <a:endParaRPr b="1" sz="23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FFF"/>
                </a:solidFill>
              </a:rPr>
              <a:t>"f(n) is Ω(g(n))" → growth rate of f(n) ≥ growth rate of g(n)</a:t>
            </a:r>
            <a:endParaRPr sz="23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FFFFFF"/>
                </a:solidFill>
              </a:rPr>
              <a:t>"f(n) is Θ(g(n))" → growth rate of f(n) = growth rate of g(n)</a:t>
            </a:r>
            <a:endParaRPr sz="23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tr" sz="2300">
                <a:solidFill>
                  <a:srgbClr val="FFFFFF"/>
                </a:solidFill>
              </a:rPr>
              <a:t>"f(n) is o(g(n))" → growth rate of f(n) &lt; growth rate of g(n)</a:t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35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Let’s Code...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38" y="930975"/>
            <a:ext cx="7457730" cy="42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Question 1: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561975" y="1017725"/>
            <a:ext cx="8520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tr">
                <a:solidFill>
                  <a:srgbClr val="FFFFFF"/>
                </a:solidFill>
              </a:rPr>
              <a:t>How to find Prime Numbers till n ?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49622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Sieve of Eratosthenes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2450"/>
            <a:ext cx="9144001" cy="177780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4475450"/>
            <a:ext cx="8520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tr">
                <a:solidFill>
                  <a:srgbClr val="FFFFFF"/>
                </a:solidFill>
              </a:rPr>
              <a:t>https://youtu.be/Da8qe1TRwuo?t=3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Sieve of Eratosthenes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675" y="1092450"/>
            <a:ext cx="4641475" cy="38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35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Question 2: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561975" y="922800"/>
            <a:ext cx="8520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tr">
                <a:solidFill>
                  <a:srgbClr val="FFFFFF"/>
                </a:solidFill>
              </a:rPr>
              <a:t>How to calculate GCD ( ebob or obeb ) ?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1401300"/>
            <a:ext cx="4440764" cy="32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156350" y="4665000"/>
            <a:ext cx="85206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tr">
                <a:solidFill>
                  <a:srgbClr val="FFFFFF"/>
                </a:solidFill>
              </a:rPr>
              <a:t>https://www.ijcaonline.org/volume26/number5/pxc3874253.pdf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